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4" r:id="rId17"/>
    <p:sldId id="272" r:id="rId18"/>
    <p:sldId id="273" r:id="rId1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679F"/>
    <a:srgbClr val="EAD2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E2BA41-B658-40D4-BD33-AC00E81005FA}" v="1" dt="2026-04-08T08:40:51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 showGuide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ja Šuštaršič" userId="11ef3cab-6e39-4c9d-a8f3-a55bb33524fa" providerId="ADAL" clId="{C2387A87-BD70-49B7-A39B-F9C2D690635A}"/>
    <pc:docChg chg="undo custSel modSld">
      <pc:chgData name="Tanja Šuštaršič" userId="11ef3cab-6e39-4c9d-a8f3-a55bb33524fa" providerId="ADAL" clId="{C2387A87-BD70-49B7-A39B-F9C2D690635A}" dt="2026-04-08T08:43:39.486" v="87" actId="478"/>
      <pc:docMkLst>
        <pc:docMk/>
      </pc:docMkLst>
      <pc:sldChg chg="delSp mod delAnim">
        <pc:chgData name="Tanja Šuštaršič" userId="11ef3cab-6e39-4c9d-a8f3-a55bb33524fa" providerId="ADAL" clId="{C2387A87-BD70-49B7-A39B-F9C2D690635A}" dt="2026-04-08T08:38:56.345" v="0" actId="478"/>
        <pc:sldMkLst>
          <pc:docMk/>
          <pc:sldMk cId="4153312213" sldId="256"/>
        </pc:sldMkLst>
        <pc:picChg chg="del">
          <ac:chgData name="Tanja Šuštaršič" userId="11ef3cab-6e39-4c9d-a8f3-a55bb33524fa" providerId="ADAL" clId="{C2387A87-BD70-49B7-A39B-F9C2D690635A}" dt="2026-04-08T08:38:56.345" v="0" actId="478"/>
          <ac:picMkLst>
            <pc:docMk/>
            <pc:sldMk cId="4153312213" sldId="256"/>
            <ac:picMk id="7" creationId="{F1F0BA52-F391-E165-ABF0-9D40DAD8423B}"/>
          </ac:picMkLst>
        </pc:picChg>
      </pc:sldChg>
      <pc:sldChg chg="delSp mod delAnim">
        <pc:chgData name="Tanja Šuštaršič" userId="11ef3cab-6e39-4c9d-a8f3-a55bb33524fa" providerId="ADAL" clId="{C2387A87-BD70-49B7-A39B-F9C2D690635A}" dt="2026-04-08T08:38:59.009" v="1" actId="478"/>
        <pc:sldMkLst>
          <pc:docMk/>
          <pc:sldMk cId="2718690758" sldId="257"/>
        </pc:sldMkLst>
        <pc:picChg chg="del">
          <ac:chgData name="Tanja Šuštaršič" userId="11ef3cab-6e39-4c9d-a8f3-a55bb33524fa" providerId="ADAL" clId="{C2387A87-BD70-49B7-A39B-F9C2D690635A}" dt="2026-04-08T08:38:59.009" v="1" actId="478"/>
          <ac:picMkLst>
            <pc:docMk/>
            <pc:sldMk cId="2718690758" sldId="257"/>
            <ac:picMk id="4" creationId="{70BA2E7C-2044-9F6C-5D4F-1A3CD39A87DC}"/>
          </ac:picMkLst>
        </pc:picChg>
      </pc:sldChg>
      <pc:sldChg chg="delSp mod delAnim">
        <pc:chgData name="Tanja Šuštaršič" userId="11ef3cab-6e39-4c9d-a8f3-a55bb33524fa" providerId="ADAL" clId="{C2387A87-BD70-49B7-A39B-F9C2D690635A}" dt="2026-04-08T08:39:03.137" v="3" actId="478"/>
        <pc:sldMkLst>
          <pc:docMk/>
          <pc:sldMk cId="3485552437" sldId="258"/>
        </pc:sldMkLst>
        <pc:picChg chg="del">
          <ac:chgData name="Tanja Šuštaršič" userId="11ef3cab-6e39-4c9d-a8f3-a55bb33524fa" providerId="ADAL" clId="{C2387A87-BD70-49B7-A39B-F9C2D690635A}" dt="2026-04-08T08:39:03.137" v="3" actId="478"/>
          <ac:picMkLst>
            <pc:docMk/>
            <pc:sldMk cId="3485552437" sldId="258"/>
            <ac:picMk id="4" creationId="{8CC09247-FA44-7799-FBFA-80ED1025757C}"/>
          </ac:picMkLst>
        </pc:picChg>
      </pc:sldChg>
      <pc:sldChg chg="delSp mod delAnim">
        <pc:chgData name="Tanja Šuštaršič" userId="11ef3cab-6e39-4c9d-a8f3-a55bb33524fa" providerId="ADAL" clId="{C2387A87-BD70-49B7-A39B-F9C2D690635A}" dt="2026-04-08T08:39:01.112" v="2" actId="478"/>
        <pc:sldMkLst>
          <pc:docMk/>
          <pc:sldMk cId="1176070963" sldId="259"/>
        </pc:sldMkLst>
        <pc:picChg chg="del">
          <ac:chgData name="Tanja Šuštaršič" userId="11ef3cab-6e39-4c9d-a8f3-a55bb33524fa" providerId="ADAL" clId="{C2387A87-BD70-49B7-A39B-F9C2D690635A}" dt="2026-04-08T08:39:01.112" v="2" actId="478"/>
          <ac:picMkLst>
            <pc:docMk/>
            <pc:sldMk cId="1176070963" sldId="259"/>
            <ac:picMk id="4" creationId="{C843D726-A4DB-A4CB-E0D8-1047AFD97ACC}"/>
          </ac:picMkLst>
        </pc:picChg>
      </pc:sldChg>
      <pc:sldChg chg="delSp mod delAnim">
        <pc:chgData name="Tanja Šuštaršič" userId="11ef3cab-6e39-4c9d-a8f3-a55bb33524fa" providerId="ADAL" clId="{C2387A87-BD70-49B7-A39B-F9C2D690635A}" dt="2026-04-08T08:39:05.707" v="4" actId="478"/>
        <pc:sldMkLst>
          <pc:docMk/>
          <pc:sldMk cId="1133978790" sldId="260"/>
        </pc:sldMkLst>
        <pc:picChg chg="del">
          <ac:chgData name="Tanja Šuštaršič" userId="11ef3cab-6e39-4c9d-a8f3-a55bb33524fa" providerId="ADAL" clId="{C2387A87-BD70-49B7-A39B-F9C2D690635A}" dt="2026-04-08T08:39:05.707" v="4" actId="478"/>
          <ac:picMkLst>
            <pc:docMk/>
            <pc:sldMk cId="1133978790" sldId="260"/>
            <ac:picMk id="5" creationId="{EED94076-95DE-D6A2-A26B-84CD7123A97C}"/>
          </ac:picMkLst>
        </pc:picChg>
      </pc:sldChg>
      <pc:sldChg chg="delSp mod delAnim">
        <pc:chgData name="Tanja Šuštaršič" userId="11ef3cab-6e39-4c9d-a8f3-a55bb33524fa" providerId="ADAL" clId="{C2387A87-BD70-49B7-A39B-F9C2D690635A}" dt="2026-04-08T08:39:08.470" v="5" actId="478"/>
        <pc:sldMkLst>
          <pc:docMk/>
          <pc:sldMk cId="2573833461" sldId="261"/>
        </pc:sldMkLst>
        <pc:picChg chg="del">
          <ac:chgData name="Tanja Šuštaršič" userId="11ef3cab-6e39-4c9d-a8f3-a55bb33524fa" providerId="ADAL" clId="{C2387A87-BD70-49B7-A39B-F9C2D690635A}" dt="2026-04-08T08:39:08.470" v="5" actId="478"/>
          <ac:picMkLst>
            <pc:docMk/>
            <pc:sldMk cId="2573833461" sldId="261"/>
            <ac:picMk id="3" creationId="{0168B270-D51E-D00A-214F-BE55E6E2EDF6}"/>
          </ac:picMkLst>
        </pc:picChg>
      </pc:sldChg>
      <pc:sldChg chg="delSp mod delAnim">
        <pc:chgData name="Tanja Šuštaršič" userId="11ef3cab-6e39-4c9d-a8f3-a55bb33524fa" providerId="ADAL" clId="{C2387A87-BD70-49B7-A39B-F9C2D690635A}" dt="2026-04-08T08:39:12.530" v="6" actId="478"/>
        <pc:sldMkLst>
          <pc:docMk/>
          <pc:sldMk cId="824433029" sldId="262"/>
        </pc:sldMkLst>
        <pc:picChg chg="del">
          <ac:chgData name="Tanja Šuštaršič" userId="11ef3cab-6e39-4c9d-a8f3-a55bb33524fa" providerId="ADAL" clId="{C2387A87-BD70-49B7-A39B-F9C2D690635A}" dt="2026-04-08T08:39:12.530" v="6" actId="478"/>
          <ac:picMkLst>
            <pc:docMk/>
            <pc:sldMk cId="824433029" sldId="262"/>
            <ac:picMk id="3" creationId="{E6650C42-4AC3-28B2-4C97-E2F1590BD4D0}"/>
          </ac:picMkLst>
        </pc:picChg>
      </pc:sldChg>
      <pc:sldChg chg="delSp mod delAnim">
        <pc:chgData name="Tanja Šuštaršič" userId="11ef3cab-6e39-4c9d-a8f3-a55bb33524fa" providerId="ADAL" clId="{C2387A87-BD70-49B7-A39B-F9C2D690635A}" dt="2026-04-08T08:39:14.536" v="7" actId="478"/>
        <pc:sldMkLst>
          <pc:docMk/>
          <pc:sldMk cId="339640477" sldId="263"/>
        </pc:sldMkLst>
        <pc:picChg chg="del">
          <ac:chgData name="Tanja Šuštaršič" userId="11ef3cab-6e39-4c9d-a8f3-a55bb33524fa" providerId="ADAL" clId="{C2387A87-BD70-49B7-A39B-F9C2D690635A}" dt="2026-04-08T08:39:14.536" v="7" actId="478"/>
          <ac:picMkLst>
            <pc:docMk/>
            <pc:sldMk cId="339640477" sldId="263"/>
            <ac:picMk id="4" creationId="{5E42392E-AC6D-0A94-1F71-D6FB938C1605}"/>
          </ac:picMkLst>
        </pc:picChg>
      </pc:sldChg>
      <pc:sldChg chg="delSp mod delAnim">
        <pc:chgData name="Tanja Šuštaršič" userId="11ef3cab-6e39-4c9d-a8f3-a55bb33524fa" providerId="ADAL" clId="{C2387A87-BD70-49B7-A39B-F9C2D690635A}" dt="2026-04-08T08:39:17.545" v="8" actId="478"/>
        <pc:sldMkLst>
          <pc:docMk/>
          <pc:sldMk cId="3404502986" sldId="264"/>
        </pc:sldMkLst>
        <pc:picChg chg="del">
          <ac:chgData name="Tanja Šuštaršič" userId="11ef3cab-6e39-4c9d-a8f3-a55bb33524fa" providerId="ADAL" clId="{C2387A87-BD70-49B7-A39B-F9C2D690635A}" dt="2026-04-08T08:39:17.545" v="8" actId="478"/>
          <ac:picMkLst>
            <pc:docMk/>
            <pc:sldMk cId="3404502986" sldId="264"/>
            <ac:picMk id="3" creationId="{E6842EF3-6F76-FE30-34AB-7ED2A83F114B}"/>
          </ac:picMkLst>
        </pc:picChg>
      </pc:sldChg>
      <pc:sldChg chg="delSp mod delAnim">
        <pc:chgData name="Tanja Šuštaršič" userId="11ef3cab-6e39-4c9d-a8f3-a55bb33524fa" providerId="ADAL" clId="{C2387A87-BD70-49B7-A39B-F9C2D690635A}" dt="2026-04-08T08:39:20.022" v="9" actId="478"/>
        <pc:sldMkLst>
          <pc:docMk/>
          <pc:sldMk cId="535588453" sldId="265"/>
        </pc:sldMkLst>
        <pc:picChg chg="del">
          <ac:chgData name="Tanja Šuštaršič" userId="11ef3cab-6e39-4c9d-a8f3-a55bb33524fa" providerId="ADAL" clId="{C2387A87-BD70-49B7-A39B-F9C2D690635A}" dt="2026-04-08T08:39:20.022" v="9" actId="478"/>
          <ac:picMkLst>
            <pc:docMk/>
            <pc:sldMk cId="535588453" sldId="265"/>
            <ac:picMk id="4" creationId="{5C38089E-79C6-B848-4F13-8F16AD2E3F98}"/>
          </ac:picMkLst>
        </pc:picChg>
      </pc:sldChg>
      <pc:sldChg chg="delSp mod delAnim">
        <pc:chgData name="Tanja Šuštaršič" userId="11ef3cab-6e39-4c9d-a8f3-a55bb33524fa" providerId="ADAL" clId="{C2387A87-BD70-49B7-A39B-F9C2D690635A}" dt="2026-04-08T08:39:23.100" v="10" actId="478"/>
        <pc:sldMkLst>
          <pc:docMk/>
          <pc:sldMk cId="44209982" sldId="266"/>
        </pc:sldMkLst>
        <pc:picChg chg="del">
          <ac:chgData name="Tanja Šuštaršič" userId="11ef3cab-6e39-4c9d-a8f3-a55bb33524fa" providerId="ADAL" clId="{C2387A87-BD70-49B7-A39B-F9C2D690635A}" dt="2026-04-08T08:39:23.100" v="10" actId="478"/>
          <ac:picMkLst>
            <pc:docMk/>
            <pc:sldMk cId="44209982" sldId="266"/>
            <ac:picMk id="3" creationId="{F5AF71E2-6A32-EA2E-8FD0-36B47A37C268}"/>
          </ac:picMkLst>
        </pc:picChg>
      </pc:sldChg>
      <pc:sldChg chg="delSp mod delAnim">
        <pc:chgData name="Tanja Šuštaršič" userId="11ef3cab-6e39-4c9d-a8f3-a55bb33524fa" providerId="ADAL" clId="{C2387A87-BD70-49B7-A39B-F9C2D690635A}" dt="2026-04-08T08:39:26.770" v="11" actId="478"/>
        <pc:sldMkLst>
          <pc:docMk/>
          <pc:sldMk cId="948397054" sldId="267"/>
        </pc:sldMkLst>
        <pc:picChg chg="del">
          <ac:chgData name="Tanja Šuštaršič" userId="11ef3cab-6e39-4c9d-a8f3-a55bb33524fa" providerId="ADAL" clId="{C2387A87-BD70-49B7-A39B-F9C2D690635A}" dt="2026-04-08T08:39:26.770" v="11" actId="478"/>
          <ac:picMkLst>
            <pc:docMk/>
            <pc:sldMk cId="948397054" sldId="267"/>
            <ac:picMk id="3" creationId="{07678ECD-D93B-3A6C-AC08-156E0866ACAB}"/>
          </ac:picMkLst>
        </pc:picChg>
      </pc:sldChg>
      <pc:sldChg chg="delSp mod delAnim">
        <pc:chgData name="Tanja Šuštaršič" userId="11ef3cab-6e39-4c9d-a8f3-a55bb33524fa" providerId="ADAL" clId="{C2387A87-BD70-49B7-A39B-F9C2D690635A}" dt="2026-04-08T08:39:28.584" v="12" actId="478"/>
        <pc:sldMkLst>
          <pc:docMk/>
          <pc:sldMk cId="1108331384" sldId="269"/>
        </pc:sldMkLst>
        <pc:picChg chg="del">
          <ac:chgData name="Tanja Šuštaršič" userId="11ef3cab-6e39-4c9d-a8f3-a55bb33524fa" providerId="ADAL" clId="{C2387A87-BD70-49B7-A39B-F9C2D690635A}" dt="2026-04-08T08:39:28.584" v="12" actId="478"/>
          <ac:picMkLst>
            <pc:docMk/>
            <pc:sldMk cId="1108331384" sldId="269"/>
            <ac:picMk id="4" creationId="{A13012F6-0D80-E4B9-7700-D87B4D53CBBD}"/>
          </ac:picMkLst>
        </pc:picChg>
      </pc:sldChg>
      <pc:sldChg chg="delSp mod delAnim">
        <pc:chgData name="Tanja Šuštaršič" userId="11ef3cab-6e39-4c9d-a8f3-a55bb33524fa" providerId="ADAL" clId="{C2387A87-BD70-49B7-A39B-F9C2D690635A}" dt="2026-04-08T08:39:31.705" v="13" actId="478"/>
        <pc:sldMkLst>
          <pc:docMk/>
          <pc:sldMk cId="1933296689" sldId="270"/>
        </pc:sldMkLst>
        <pc:picChg chg="del">
          <ac:chgData name="Tanja Šuštaršič" userId="11ef3cab-6e39-4c9d-a8f3-a55bb33524fa" providerId="ADAL" clId="{C2387A87-BD70-49B7-A39B-F9C2D690635A}" dt="2026-04-08T08:39:31.705" v="13" actId="478"/>
          <ac:picMkLst>
            <pc:docMk/>
            <pc:sldMk cId="1933296689" sldId="270"/>
            <ac:picMk id="5" creationId="{438F9B05-85BE-CEB0-49E6-B7B076347686}"/>
          </ac:picMkLst>
        </pc:picChg>
      </pc:sldChg>
      <pc:sldChg chg="delSp mod delAnim">
        <pc:chgData name="Tanja Šuštaršič" userId="11ef3cab-6e39-4c9d-a8f3-a55bb33524fa" providerId="ADAL" clId="{C2387A87-BD70-49B7-A39B-F9C2D690635A}" dt="2026-04-08T08:39:33.875" v="14" actId="478"/>
        <pc:sldMkLst>
          <pc:docMk/>
          <pc:sldMk cId="2170700387" sldId="271"/>
        </pc:sldMkLst>
        <pc:picChg chg="del">
          <ac:chgData name="Tanja Šuštaršič" userId="11ef3cab-6e39-4c9d-a8f3-a55bb33524fa" providerId="ADAL" clId="{C2387A87-BD70-49B7-A39B-F9C2D690635A}" dt="2026-04-08T08:39:33.875" v="14" actId="478"/>
          <ac:picMkLst>
            <pc:docMk/>
            <pc:sldMk cId="2170700387" sldId="271"/>
            <ac:picMk id="6" creationId="{86850948-752B-18FD-3E5E-D4D47F4BC4A0}"/>
          </ac:picMkLst>
        </pc:picChg>
      </pc:sldChg>
      <pc:sldChg chg="delSp mod delAnim">
        <pc:chgData name="Tanja Šuštaršič" userId="11ef3cab-6e39-4c9d-a8f3-a55bb33524fa" providerId="ADAL" clId="{C2387A87-BD70-49B7-A39B-F9C2D690635A}" dt="2026-04-08T08:39:38.582" v="16" actId="478"/>
        <pc:sldMkLst>
          <pc:docMk/>
          <pc:sldMk cId="4275895016" sldId="272"/>
        </pc:sldMkLst>
        <pc:picChg chg="del">
          <ac:chgData name="Tanja Šuštaršič" userId="11ef3cab-6e39-4c9d-a8f3-a55bb33524fa" providerId="ADAL" clId="{C2387A87-BD70-49B7-A39B-F9C2D690635A}" dt="2026-04-08T08:39:38.582" v="16" actId="478"/>
          <ac:picMkLst>
            <pc:docMk/>
            <pc:sldMk cId="4275895016" sldId="272"/>
            <ac:picMk id="6" creationId="{65A6D612-87E0-587A-8D25-102A299D5026}"/>
          </ac:picMkLst>
        </pc:picChg>
      </pc:sldChg>
      <pc:sldChg chg="addSp delSp modSp mod delAnim">
        <pc:chgData name="Tanja Šuštaršič" userId="11ef3cab-6e39-4c9d-a8f3-a55bb33524fa" providerId="ADAL" clId="{C2387A87-BD70-49B7-A39B-F9C2D690635A}" dt="2026-04-08T08:43:39.486" v="87" actId="478"/>
        <pc:sldMkLst>
          <pc:docMk/>
          <pc:sldMk cId="1931590721" sldId="273"/>
        </pc:sldMkLst>
        <pc:spChg chg="del">
          <ac:chgData name="Tanja Šuštaršič" userId="11ef3cab-6e39-4c9d-a8f3-a55bb33524fa" providerId="ADAL" clId="{C2387A87-BD70-49B7-A39B-F9C2D690635A}" dt="2026-04-08T08:43:39.486" v="87" actId="478"/>
          <ac:spMkLst>
            <pc:docMk/>
            <pc:sldMk cId="1931590721" sldId="273"/>
            <ac:spMk id="2" creationId="{F5537375-A99D-0A85-EAE3-87542A8CC4B0}"/>
          </ac:spMkLst>
        </pc:spChg>
        <pc:spChg chg="mod">
          <ac:chgData name="Tanja Šuštaršič" userId="11ef3cab-6e39-4c9d-a8f3-a55bb33524fa" providerId="ADAL" clId="{C2387A87-BD70-49B7-A39B-F9C2D690635A}" dt="2026-04-08T08:40:31.294" v="25" actId="5793"/>
          <ac:spMkLst>
            <pc:docMk/>
            <pc:sldMk cId="1931590721" sldId="273"/>
            <ac:spMk id="3" creationId="{9CBDD50D-88A9-4780-6E72-749D91488EDA}"/>
          </ac:spMkLst>
        </pc:spChg>
        <pc:spChg chg="add mod">
          <ac:chgData name="Tanja Šuštaršič" userId="11ef3cab-6e39-4c9d-a8f3-a55bb33524fa" providerId="ADAL" clId="{C2387A87-BD70-49B7-A39B-F9C2D690635A}" dt="2026-04-08T08:43:09.472" v="85" actId="1076"/>
          <ac:spMkLst>
            <pc:docMk/>
            <pc:sldMk cId="1931590721" sldId="273"/>
            <ac:spMk id="4" creationId="{FBD1CB19-79FF-DF31-2E62-98C0A9686573}"/>
          </ac:spMkLst>
        </pc:spChg>
        <pc:picChg chg="mod">
          <ac:chgData name="Tanja Šuštaršič" userId="11ef3cab-6e39-4c9d-a8f3-a55bb33524fa" providerId="ADAL" clId="{C2387A87-BD70-49B7-A39B-F9C2D690635A}" dt="2026-04-08T08:43:22.395" v="86" actId="1076"/>
          <ac:picMkLst>
            <pc:docMk/>
            <pc:sldMk cId="1931590721" sldId="273"/>
            <ac:picMk id="5" creationId="{8EBA00BE-F09B-C493-E64B-7D3F6AC87FE1}"/>
          </ac:picMkLst>
        </pc:picChg>
        <pc:picChg chg="del">
          <ac:chgData name="Tanja Šuštaršič" userId="11ef3cab-6e39-4c9d-a8f3-a55bb33524fa" providerId="ADAL" clId="{C2387A87-BD70-49B7-A39B-F9C2D690635A}" dt="2026-04-08T08:39:40.879" v="17" actId="478"/>
          <ac:picMkLst>
            <pc:docMk/>
            <pc:sldMk cId="1931590721" sldId="273"/>
            <ac:picMk id="6" creationId="{C7031727-B8AA-23A7-4323-6039C41BC21A}"/>
          </ac:picMkLst>
        </pc:picChg>
      </pc:sldChg>
      <pc:sldChg chg="delSp mod delAnim">
        <pc:chgData name="Tanja Šuštaršič" userId="11ef3cab-6e39-4c9d-a8f3-a55bb33524fa" providerId="ADAL" clId="{C2387A87-BD70-49B7-A39B-F9C2D690635A}" dt="2026-04-08T08:39:36.500" v="15" actId="478"/>
        <pc:sldMkLst>
          <pc:docMk/>
          <pc:sldMk cId="3927577273" sldId="274"/>
        </pc:sldMkLst>
        <pc:picChg chg="del">
          <ac:chgData name="Tanja Šuštaršič" userId="11ef3cab-6e39-4c9d-a8f3-a55bb33524fa" providerId="ADAL" clId="{C2387A87-BD70-49B7-A39B-F9C2D690635A}" dt="2026-04-08T08:39:36.500" v="15" actId="478"/>
          <ac:picMkLst>
            <pc:docMk/>
            <pc:sldMk cId="3927577273" sldId="274"/>
            <ac:picMk id="4" creationId="{1DC5CB5C-AB8D-19D5-601E-5C16058BD16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AC71A-DD74-40B0-8B93-D4529AAC2295}" type="datetimeFigureOut">
              <a:rPr lang="sl-SI" smtClean="0"/>
              <a:t>8. 04. 2026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8A4A7-F375-417A-838B-ED11B02E0D9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5245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Lepo pozdravljeni, moje ime je Tanja Šuštaršič in prihajam iz Centra Republike Slovenije za mobilnost in evropske programe izobraževanja in usposabljanja. Večina naših aktivnosti je vezana na program Erasmus+, smo pa tudi koordinacijska enota za EURAXESS.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A4A7-F375-417A-838B-ED11B02E0D94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0304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Napravo poimenujete (brez presledkov)</a:t>
            </a:r>
          </a:p>
          <a:p>
            <a:r>
              <a:rPr lang="sl-SI" dirty="0"/>
              <a:t>Dodate PIN in ga potrdite in kliknete </a:t>
            </a:r>
            <a:r>
              <a:rPr lang="sl-SI" dirty="0" err="1"/>
              <a:t>Submit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A4A7-F375-417A-838B-ED11B02E0D94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371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Se vrnete k mobilni napravi in pritisnete nadaljuj. Nato se v vašem računalniku pojavi QR koda.</a:t>
            </a:r>
          </a:p>
          <a:p>
            <a:r>
              <a:rPr lang="pl-PL" dirty="0"/>
              <a:t>Na telefonu pa se samodejno odpre okno za branje QR kod. S telefonom preberite kodo na računalniku.</a:t>
            </a:r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A4A7-F375-417A-838B-ED11B02E0D94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149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Na telefonu ustvarite PIN in ga potrdite ter pritisnete nadaljuj.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A4A7-F375-417A-838B-ED11B02E0D94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5052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Dodajam še povezavo na video demonstracijo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A4A7-F375-417A-838B-ED11B02E0D94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2486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Euraxess platforma ima tudi poseben razdelek – karierni razvoj, kjer lahko najdete veliko materialov, informacij in orodij, ki so lahko v pomoč vam in vašim organizacijam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A4A7-F375-417A-838B-ED11B02E0D94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2035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Novost - V EURAXESSU se lahko povežemo s svojim </a:t>
            </a:r>
            <a:r>
              <a:rPr lang="sl-SI" dirty="0" err="1"/>
              <a:t>EUROPASSom</a:t>
            </a:r>
            <a:r>
              <a:rPr lang="sl-SI" dirty="0"/>
              <a:t> in ga uvozimo.</a:t>
            </a:r>
          </a:p>
          <a:p>
            <a:r>
              <a:rPr lang="sl-SI" dirty="0"/>
              <a:t>Je pa zaenkrat profil možno spreminjati samo v EUROPASSU.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A4A7-F375-417A-838B-ED11B02E0D94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0001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Najlepša hvala, za pozornost se vam zahvaljujem in vas vljudno vabim, da obiščete našo spletno stran.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A4A7-F375-417A-838B-ED11B02E0D94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90354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Naslov centralne spletne strani je euraxess.ec.europa.eu, slovensko stran pa najdete na euraxess.si.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A4A7-F375-417A-838B-ED11B02E0D94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725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Platforma naslavlja tako posameznike kot organizacije:</a:t>
            </a:r>
          </a:p>
          <a:p>
            <a:endParaRPr lang="sl-SI" dirty="0"/>
          </a:p>
          <a:p>
            <a:r>
              <a:rPr lang="sl-SI" dirty="0"/>
              <a:t>Za posameznike: iskanje delovnih mest, financiranje, ter iskanje partnerjev</a:t>
            </a:r>
          </a:p>
          <a:p>
            <a:r>
              <a:rPr lang="sl-SI" dirty="0"/>
              <a:t>Gradiva in orodja za raziskovalce (njihov karierni razvoj, mehke veščine…)</a:t>
            </a:r>
          </a:p>
          <a:p>
            <a:r>
              <a:rPr lang="sl-SI" dirty="0"/>
              <a:t>Praktična pomoč ob selitvi v drugo državo</a:t>
            </a:r>
          </a:p>
          <a:p>
            <a:endParaRPr lang="sl-SI" dirty="0"/>
          </a:p>
          <a:p>
            <a:r>
              <a:rPr lang="sl-SI" dirty="0"/>
              <a:t>Za organizacije: ponudba delovnih mest, štipendij, projektov</a:t>
            </a:r>
          </a:p>
          <a:p>
            <a:r>
              <a:rPr lang="sl-SI" dirty="0"/>
              <a:t>Gradiva in orodja</a:t>
            </a:r>
          </a:p>
          <a:p>
            <a:r>
              <a:rPr lang="sl-SI" dirty="0"/>
              <a:t>Mreženje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A4A7-F375-417A-838B-ED11B02E0D94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8300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Verjetno najbolj obiskana stran je stran za iskanje in objavljanje razpisanih prostih mest.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A4A7-F375-417A-838B-ED11B02E0D94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2863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Za aktivno uporaba portala je potrebno ustvariti račun. </a:t>
            </a:r>
          </a:p>
          <a:p>
            <a:r>
              <a:rPr lang="sl-SI" dirty="0"/>
              <a:t>Če EU </a:t>
            </a:r>
            <a:r>
              <a:rPr lang="sl-SI" dirty="0" err="1"/>
              <a:t>Login</a:t>
            </a:r>
            <a:r>
              <a:rPr lang="sl-SI" dirty="0"/>
              <a:t> že imate, se s tem lahko prijavite v portal.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A4A7-F375-417A-838B-ED11B02E0D94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5612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Greste na </a:t>
            </a:r>
            <a:r>
              <a:rPr lang="sl-SI" dirty="0" err="1"/>
              <a:t>Create</a:t>
            </a:r>
            <a:r>
              <a:rPr lang="sl-SI" dirty="0"/>
              <a:t> </a:t>
            </a:r>
            <a:r>
              <a:rPr lang="sl-SI" dirty="0" err="1"/>
              <a:t>an</a:t>
            </a:r>
            <a:r>
              <a:rPr lang="sl-SI" dirty="0"/>
              <a:t> </a:t>
            </a:r>
            <a:r>
              <a:rPr lang="sl-SI" dirty="0" err="1"/>
              <a:t>Account</a:t>
            </a:r>
            <a:r>
              <a:rPr lang="sl-SI" dirty="0"/>
              <a:t> in vnesete ime, priimek in naslov elektronske pošte in potrdite naslov elektronske pošte ter vnesete verifikacijsko kodo, ki jo najdete na zaslonu ter končate s klikom na </a:t>
            </a:r>
            <a:r>
              <a:rPr lang="sl-SI" dirty="0" err="1"/>
              <a:t>Create</a:t>
            </a:r>
            <a:r>
              <a:rPr lang="sl-SI" dirty="0"/>
              <a:t> </a:t>
            </a:r>
            <a:r>
              <a:rPr lang="sl-SI" dirty="0" err="1"/>
              <a:t>an</a:t>
            </a:r>
            <a:r>
              <a:rPr lang="sl-SI" dirty="0"/>
              <a:t> </a:t>
            </a:r>
            <a:r>
              <a:rPr lang="sl-SI" dirty="0" err="1"/>
              <a:t>account</a:t>
            </a:r>
            <a:r>
              <a:rPr lang="sl-SI" dirty="0"/>
              <a:t>. Na svoj naslov boste dobili potrditveno sporočilo. Odprete sporočilo in kliknete link, ki vas vodi do ustvarjanja gesla.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A4A7-F375-417A-838B-ED11B02E0D94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6709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Izberete si geslo, ga še enkrat vnesete in potrdite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A4A7-F375-417A-838B-ED11B02E0D94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9650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Kliknete na Register </a:t>
            </a:r>
            <a:r>
              <a:rPr lang="sl-SI" dirty="0" err="1"/>
              <a:t>My</a:t>
            </a:r>
            <a:r>
              <a:rPr lang="sl-SI" dirty="0"/>
              <a:t> Device na telefonu.</a:t>
            </a:r>
          </a:p>
          <a:p>
            <a:r>
              <a:rPr lang="sl-SI" dirty="0"/>
              <a:t>Na računalniku pa greste na EU </a:t>
            </a:r>
            <a:r>
              <a:rPr lang="sl-SI" dirty="0" err="1"/>
              <a:t>Login</a:t>
            </a:r>
            <a:r>
              <a:rPr lang="sl-SI" dirty="0"/>
              <a:t> </a:t>
            </a:r>
            <a:r>
              <a:rPr lang="sl-SI" dirty="0" err="1"/>
              <a:t>Account</a:t>
            </a:r>
            <a:r>
              <a:rPr lang="sl-SI" dirty="0"/>
              <a:t> in dodate mobilno napravo. Si izberete PIN in nadaljujete.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A4A7-F375-417A-838B-ED11B02E0D94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1079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Obiščete spletno stran</a:t>
            </a:r>
            <a:r>
              <a:rPr lang="en-US" dirty="0"/>
              <a:t> https://ecas.ec.europa.eu/cas</a:t>
            </a:r>
            <a:r>
              <a:rPr lang="sl-SI" dirty="0"/>
              <a:t> in greste na nastavitve kjer kliknete na </a:t>
            </a:r>
            <a:r>
              <a:rPr lang="sl-SI" dirty="0" err="1"/>
              <a:t>My</a:t>
            </a:r>
            <a:r>
              <a:rPr lang="sl-SI" dirty="0"/>
              <a:t> </a:t>
            </a:r>
            <a:r>
              <a:rPr lang="sl-SI" dirty="0" err="1"/>
              <a:t>Account</a:t>
            </a:r>
            <a:r>
              <a:rPr lang="sl-SI" dirty="0"/>
              <a:t>, greste na upravljaj moje mobilne naprave in izberite Dodaj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8A4A7-F375-417A-838B-ED11B02E0D94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396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2C4C3D-033E-47D2-B90C-C2BD00E27E85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820E6-1889-46C7-96BC-A5332A1CEE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2C4C3D-033E-47D2-B90C-C2BD00E27E85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820E6-1889-46C7-96BC-A5332A1CEE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688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609600"/>
            <a:ext cx="5680075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2C4C3D-033E-47D2-B90C-C2BD00E27E85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820E6-1889-46C7-96BC-A5332A1CEE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2C4C3D-033E-47D2-B90C-C2BD00E27E85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820E6-1889-46C7-96BC-A5332A1CEE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2C4C3D-033E-47D2-B90C-C2BD00E27E85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820E6-1889-46C7-96BC-A5332A1CEE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15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2C4C3D-033E-47D2-B90C-C2BD00E27E85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820E6-1889-46C7-96BC-A5332A1CEE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56166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674" y="186402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64903"/>
            <a:ext cx="4040188" cy="35612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6402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64903"/>
            <a:ext cx="4041775" cy="35612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2C4C3D-033E-47D2-B90C-C2BD00E27E85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820E6-1889-46C7-96BC-A5332A1CEE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2C4C3D-033E-47D2-B90C-C2BD00E27E85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820E6-1889-46C7-96BC-A5332A1CEE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2C4C3D-033E-47D2-B90C-C2BD00E27E85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820E6-1889-46C7-96BC-A5332A1CEE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2C4C3D-033E-47D2-B90C-C2BD00E27E85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820E6-1889-46C7-96BC-A5332A1CEE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2C4C3D-033E-47D2-B90C-C2BD00E27E85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820E6-1889-46C7-96BC-A5332A1CEE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676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902C4C3D-033E-47D2-B90C-C2BD00E27E85}" type="datetimeFigureOut">
              <a:rPr lang="en-GB" smtClean="0"/>
              <a:t>08/04/2026</a:t>
            </a:fld>
            <a:endParaRPr lang="en-GB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i="0" baseline="300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 dirty="0"/>
          </a:p>
        </p:txBody>
      </p:sp>
      <p:pic>
        <p:nvPicPr>
          <p:cNvPr id="6152" name="Picture 8" descr="cmepius-cisti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316416" y="122371"/>
            <a:ext cx="669801" cy="1002373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464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F2E820E6-1889-46C7-96BC-A5332A1CEEC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52" y="235611"/>
            <a:ext cx="2224856" cy="1487301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777" y="609600"/>
            <a:ext cx="5688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981200"/>
            <a:ext cx="828092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dirty="0"/>
              <a:t>KAJ NUDI EURAXESS PLATFORMA</a:t>
            </a:r>
          </a:p>
          <a:p>
            <a:pPr lvl="1"/>
            <a:r>
              <a:rPr lang="en-US" dirty="0"/>
              <a:t>EURAXESS je </a:t>
            </a:r>
            <a:r>
              <a:rPr lang="en-US" dirty="0" err="1"/>
              <a:t>platforma</a:t>
            </a:r>
            <a:r>
              <a:rPr lang="en-US" dirty="0"/>
              <a:t> za </a:t>
            </a:r>
            <a:r>
              <a:rPr lang="en-US" dirty="0" err="1"/>
              <a:t>raziskovalce</a:t>
            </a:r>
            <a:r>
              <a:rPr lang="en-US" dirty="0"/>
              <a:t>, </a:t>
            </a:r>
            <a:r>
              <a:rPr lang="en-US" dirty="0" err="1"/>
              <a:t>podjetnike</a:t>
            </a:r>
            <a:r>
              <a:rPr lang="en-US" dirty="0"/>
              <a:t>, </a:t>
            </a:r>
            <a:r>
              <a:rPr lang="en-US" dirty="0" err="1"/>
              <a:t>univerze</a:t>
            </a:r>
            <a:r>
              <a:rPr lang="en-US" dirty="0"/>
              <a:t> in </a:t>
            </a:r>
            <a:r>
              <a:rPr lang="en-US" dirty="0" err="1"/>
              <a:t>podjetja</a:t>
            </a:r>
            <a:r>
              <a:rPr lang="en-US" dirty="0"/>
              <a:t>, ki </a:t>
            </a:r>
            <a:r>
              <a:rPr lang="en-US" dirty="0" err="1"/>
              <a:t>omogoča</a:t>
            </a:r>
            <a:r>
              <a:rPr lang="en-US" dirty="0"/>
              <a:t> </a:t>
            </a:r>
            <a:r>
              <a:rPr lang="en-US" dirty="0" err="1"/>
              <a:t>medsebojno</a:t>
            </a:r>
            <a:r>
              <a:rPr lang="en-US" dirty="0"/>
              <a:t> </a:t>
            </a:r>
            <a:r>
              <a:rPr lang="en-US" dirty="0" err="1"/>
              <a:t>sodelovanje</a:t>
            </a:r>
            <a:r>
              <a:rPr lang="en-US" dirty="0"/>
              <a:t>.</a:t>
            </a:r>
            <a:endParaRPr lang="sl-SI" dirty="0"/>
          </a:p>
          <a:p>
            <a:pPr lvl="1"/>
            <a:r>
              <a:rPr lang="en-US" dirty="0" err="1"/>
              <a:t>Platforma</a:t>
            </a:r>
            <a:r>
              <a:rPr lang="en-US" dirty="0"/>
              <a:t> </a:t>
            </a:r>
            <a:r>
              <a:rPr lang="sl-SI" dirty="0"/>
              <a:t>vključuje</a:t>
            </a:r>
            <a:r>
              <a:rPr lang="en-US" dirty="0"/>
              <a:t> </a:t>
            </a:r>
            <a:r>
              <a:rPr lang="en-US" dirty="0" err="1"/>
              <a:t>informacij</a:t>
            </a:r>
            <a:r>
              <a:rPr lang="sl-SI" dirty="0"/>
              <a:t>e povezane z</a:t>
            </a:r>
            <a:r>
              <a:rPr lang="en-US" dirty="0"/>
              <a:t>, </a:t>
            </a:r>
            <a:r>
              <a:rPr lang="en-US" dirty="0" err="1"/>
              <a:t>vprašanj</a:t>
            </a:r>
            <a:r>
              <a:rPr lang="sl-SI" dirty="0"/>
              <a:t>i</a:t>
            </a:r>
            <a:r>
              <a:rPr lang="en-US" dirty="0"/>
              <a:t> </a:t>
            </a:r>
            <a:r>
              <a:rPr lang="sl-SI" dirty="0"/>
              <a:t>mobilnosti in </a:t>
            </a:r>
            <a:r>
              <a:rPr lang="en-US" dirty="0" err="1"/>
              <a:t>omogoča</a:t>
            </a:r>
            <a:r>
              <a:rPr lang="en-US" dirty="0"/>
              <a:t> </a:t>
            </a:r>
            <a:r>
              <a:rPr lang="sl-SI" dirty="0"/>
              <a:t>medsebojno povezovanje</a:t>
            </a:r>
            <a:r>
              <a:rPr lang="en-US" dirty="0"/>
              <a:t> </a:t>
            </a:r>
            <a:r>
              <a:rPr lang="en-US" dirty="0" err="1"/>
              <a:t>ustreznih</a:t>
            </a:r>
            <a:r>
              <a:rPr lang="en-US" dirty="0"/>
              <a:t> </a:t>
            </a:r>
            <a:r>
              <a:rPr lang="en-US" dirty="0" err="1"/>
              <a:t>talentov</a:t>
            </a:r>
            <a:r>
              <a:rPr lang="sl-SI" dirty="0"/>
              <a:t> in organizacij</a:t>
            </a:r>
            <a:r>
              <a:rPr lang="en-US" dirty="0"/>
              <a:t> ter </a:t>
            </a:r>
            <a:r>
              <a:rPr lang="sl-SI" dirty="0"/>
              <a:t>informira o možnostih razpisov</a:t>
            </a:r>
            <a:r>
              <a:rPr lang="en-US" dirty="0"/>
              <a:t> in vir</a:t>
            </a:r>
            <a:r>
              <a:rPr lang="sl-SI" dirty="0"/>
              <a:t>ov</a:t>
            </a:r>
            <a:r>
              <a:rPr lang="en-US" dirty="0"/>
              <a:t> </a:t>
            </a:r>
            <a:r>
              <a:rPr lang="en-US" dirty="0" err="1"/>
              <a:t>financiranja</a:t>
            </a:r>
            <a:r>
              <a:rPr lang="en-US" dirty="0"/>
              <a:t>.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Futura Md B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Futura Md B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Futura Md B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Futura Md B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Futura Md B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Futura Md B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Futura Md B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9900"/>
          </a:solidFill>
          <a:latin typeface="Futura Md B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6600"/>
          </a:solidFill>
          <a:latin typeface="+mn-lt"/>
          <a:ea typeface="+mn-ea"/>
          <a:cs typeface="+mn-cs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None/>
        <a:defRPr sz="2800">
          <a:solidFill>
            <a:srgbClr val="0099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CC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99CC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CC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CC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CC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CC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CC00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udiovisual.ec.europa.eu/en/video/I-231619?language=E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axess.s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as.ec.europa.eu/cas/logi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864097"/>
          </a:xfrm>
        </p:spPr>
        <p:txBody>
          <a:bodyPr/>
          <a:lstStyle/>
          <a:p>
            <a:r>
              <a:rPr lang="sl-SI" dirty="0">
                <a:solidFill>
                  <a:srgbClr val="EAD207"/>
                </a:solidFill>
                <a:latin typeface="Avenir Next LT Pro Demi" panose="020B0704020202020204" pitchFamily="34" charset="-18"/>
              </a:rPr>
              <a:t>EURAXESS PLATFORMA</a:t>
            </a:r>
            <a:endParaRPr lang="en-GB" dirty="0">
              <a:solidFill>
                <a:srgbClr val="EAD207"/>
              </a:solidFill>
              <a:latin typeface="Avenir Next LT Pro Demi" panose="020B0704020202020204" pitchFamily="34" charset="-1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944" y="2636913"/>
            <a:ext cx="8064896" cy="3744416"/>
          </a:xfrm>
        </p:spPr>
        <p:txBody>
          <a:bodyPr/>
          <a:lstStyle/>
          <a:p>
            <a:r>
              <a:rPr lang="en-GB" sz="2400" dirty="0">
                <a:solidFill>
                  <a:srgbClr val="2B679F"/>
                </a:solidFill>
                <a:latin typeface="Avenir Next LT Pro" panose="020B0504020202020204" pitchFamily="34" charset="-18"/>
              </a:rPr>
              <a:t>EURAXESS je </a:t>
            </a:r>
            <a:r>
              <a:rPr lang="en-GB" sz="2400" dirty="0" err="1">
                <a:solidFill>
                  <a:srgbClr val="2B679F"/>
                </a:solidFill>
                <a:latin typeface="Avenir Next LT Pro" panose="020B0504020202020204" pitchFamily="34" charset="-18"/>
              </a:rPr>
              <a:t>platforma</a:t>
            </a:r>
            <a:r>
              <a:rPr lang="en-GB" sz="2400" dirty="0">
                <a:solidFill>
                  <a:srgbClr val="2B679F"/>
                </a:solidFill>
                <a:latin typeface="Avenir Next LT Pro" panose="020B0504020202020204" pitchFamily="34" charset="-18"/>
              </a:rPr>
              <a:t> za </a:t>
            </a:r>
            <a:r>
              <a:rPr lang="en-GB" sz="2400" dirty="0" err="1">
                <a:solidFill>
                  <a:srgbClr val="2B679F"/>
                </a:solidFill>
                <a:latin typeface="Avenir Next LT Pro" panose="020B0504020202020204" pitchFamily="34" charset="-18"/>
              </a:rPr>
              <a:t>raziskovalce</a:t>
            </a:r>
            <a:r>
              <a:rPr lang="en-GB" sz="2400" dirty="0">
                <a:solidFill>
                  <a:srgbClr val="2B679F"/>
                </a:solidFill>
                <a:latin typeface="Avenir Next LT Pro" panose="020B0504020202020204" pitchFamily="34" charset="-18"/>
              </a:rPr>
              <a:t>, </a:t>
            </a:r>
            <a:r>
              <a:rPr lang="en-GB" sz="2400" dirty="0" err="1">
                <a:solidFill>
                  <a:srgbClr val="2B679F"/>
                </a:solidFill>
                <a:latin typeface="Avenir Next LT Pro" panose="020B0504020202020204" pitchFamily="34" charset="-18"/>
              </a:rPr>
              <a:t>podjetnike</a:t>
            </a:r>
            <a:r>
              <a:rPr lang="en-GB" sz="2400" dirty="0">
                <a:solidFill>
                  <a:srgbClr val="2B679F"/>
                </a:solidFill>
                <a:latin typeface="Avenir Next LT Pro" panose="020B0504020202020204" pitchFamily="34" charset="-18"/>
              </a:rPr>
              <a:t>, </a:t>
            </a:r>
            <a:r>
              <a:rPr lang="en-GB" sz="2400" dirty="0" err="1">
                <a:solidFill>
                  <a:srgbClr val="2B679F"/>
                </a:solidFill>
                <a:latin typeface="Avenir Next LT Pro" panose="020B0504020202020204" pitchFamily="34" charset="-18"/>
              </a:rPr>
              <a:t>univerze</a:t>
            </a:r>
            <a:r>
              <a:rPr lang="en-GB" sz="2400" dirty="0">
                <a:solidFill>
                  <a:srgbClr val="2B679F"/>
                </a:solidFill>
                <a:latin typeface="Avenir Next LT Pro" panose="020B0504020202020204" pitchFamily="34" charset="-18"/>
              </a:rPr>
              <a:t> in </a:t>
            </a:r>
            <a:r>
              <a:rPr lang="en-GB" sz="2400" dirty="0" err="1">
                <a:solidFill>
                  <a:srgbClr val="2B679F"/>
                </a:solidFill>
                <a:latin typeface="Avenir Next LT Pro" panose="020B0504020202020204" pitchFamily="34" charset="-18"/>
              </a:rPr>
              <a:t>podjetja</a:t>
            </a:r>
            <a:r>
              <a:rPr lang="en-GB" sz="2400" dirty="0">
                <a:solidFill>
                  <a:srgbClr val="2B679F"/>
                </a:solidFill>
                <a:latin typeface="Avenir Next LT Pro" panose="020B0504020202020204" pitchFamily="34" charset="-18"/>
              </a:rPr>
              <a:t>, ki </a:t>
            </a:r>
            <a:r>
              <a:rPr lang="en-GB" sz="2400" dirty="0" err="1">
                <a:solidFill>
                  <a:srgbClr val="2B679F"/>
                </a:solidFill>
                <a:latin typeface="Avenir Next LT Pro" panose="020B0504020202020204" pitchFamily="34" charset="-18"/>
              </a:rPr>
              <a:t>omogoča</a:t>
            </a:r>
            <a:r>
              <a:rPr lang="en-GB" sz="2400" dirty="0">
                <a:solidFill>
                  <a:srgbClr val="2B679F"/>
                </a:solidFill>
                <a:latin typeface="Avenir Next LT Pro" panose="020B0504020202020204" pitchFamily="34" charset="-18"/>
              </a:rPr>
              <a:t> </a:t>
            </a:r>
            <a:r>
              <a:rPr lang="en-GB" sz="2400" dirty="0" err="1">
                <a:solidFill>
                  <a:srgbClr val="2B679F"/>
                </a:solidFill>
                <a:latin typeface="Avenir Next LT Pro" panose="020B0504020202020204" pitchFamily="34" charset="-18"/>
              </a:rPr>
              <a:t>medsebojno</a:t>
            </a:r>
            <a:r>
              <a:rPr lang="en-GB" sz="2400" dirty="0">
                <a:solidFill>
                  <a:srgbClr val="2B679F"/>
                </a:solidFill>
                <a:latin typeface="Avenir Next LT Pro" panose="020B0504020202020204" pitchFamily="34" charset="-18"/>
              </a:rPr>
              <a:t> </a:t>
            </a:r>
            <a:r>
              <a:rPr lang="en-GB" sz="2400" dirty="0" err="1">
                <a:solidFill>
                  <a:srgbClr val="2B679F"/>
                </a:solidFill>
                <a:latin typeface="Avenir Next LT Pro" panose="020B0504020202020204" pitchFamily="34" charset="-18"/>
              </a:rPr>
              <a:t>sodelovanje</a:t>
            </a:r>
            <a:r>
              <a:rPr lang="sl-SI" sz="2400" dirty="0">
                <a:solidFill>
                  <a:srgbClr val="2B679F"/>
                </a:solidFill>
                <a:latin typeface="Avenir Next LT Pro" panose="020B0504020202020204" pitchFamily="34" charset="-18"/>
              </a:rPr>
              <a:t> in spodbuja karierni razvoj raziskovalcev.</a:t>
            </a:r>
          </a:p>
          <a:p>
            <a:pPr algn="l"/>
            <a:endParaRPr lang="en-GB" sz="2400" dirty="0">
              <a:solidFill>
                <a:srgbClr val="2B679F"/>
              </a:solidFill>
              <a:latin typeface="Avenir Next LT Pro" panose="020B0504020202020204" pitchFamily="34" charset="-18"/>
            </a:endParaRPr>
          </a:p>
          <a:p>
            <a:pPr algn="l"/>
            <a:r>
              <a:rPr lang="en-GB" sz="2400" dirty="0" err="1">
                <a:solidFill>
                  <a:srgbClr val="2B679F"/>
                </a:solidFill>
                <a:latin typeface="Avenir Next LT Pro" panose="020B0504020202020204" pitchFamily="34" charset="-18"/>
              </a:rPr>
              <a:t>Platforma</a:t>
            </a:r>
            <a:r>
              <a:rPr lang="en-GB" sz="2400" dirty="0">
                <a:solidFill>
                  <a:srgbClr val="2B679F"/>
                </a:solidFill>
                <a:latin typeface="Avenir Next LT Pro" panose="020B0504020202020204" pitchFamily="34" charset="-18"/>
              </a:rPr>
              <a:t> </a:t>
            </a:r>
            <a:r>
              <a:rPr lang="en-GB" sz="2400" dirty="0" err="1">
                <a:solidFill>
                  <a:srgbClr val="2B679F"/>
                </a:solidFill>
                <a:latin typeface="Avenir Next LT Pro" panose="020B0504020202020204" pitchFamily="34" charset="-18"/>
              </a:rPr>
              <a:t>vključuje</a:t>
            </a:r>
            <a:r>
              <a:rPr lang="en-GB" sz="2400" dirty="0">
                <a:solidFill>
                  <a:srgbClr val="2B679F"/>
                </a:solidFill>
                <a:latin typeface="Avenir Next LT Pro" panose="020B0504020202020204" pitchFamily="34" charset="-18"/>
              </a:rPr>
              <a:t> </a:t>
            </a:r>
            <a:r>
              <a:rPr lang="en-GB" sz="2400" dirty="0" err="1">
                <a:solidFill>
                  <a:srgbClr val="2B679F"/>
                </a:solidFill>
                <a:latin typeface="Avenir Next LT Pro" panose="020B0504020202020204" pitchFamily="34" charset="-18"/>
              </a:rPr>
              <a:t>informacije</a:t>
            </a:r>
            <a:r>
              <a:rPr lang="en-GB" sz="2400" dirty="0">
                <a:solidFill>
                  <a:srgbClr val="2B679F"/>
                </a:solidFill>
                <a:latin typeface="Avenir Next LT Pro" panose="020B0504020202020204" pitchFamily="34" charset="-18"/>
              </a:rPr>
              <a:t> </a:t>
            </a:r>
            <a:r>
              <a:rPr lang="en-GB" sz="2400" dirty="0" err="1">
                <a:solidFill>
                  <a:srgbClr val="2B679F"/>
                </a:solidFill>
                <a:latin typeface="Avenir Next LT Pro" panose="020B0504020202020204" pitchFamily="34" charset="-18"/>
              </a:rPr>
              <a:t>povezane</a:t>
            </a:r>
            <a:r>
              <a:rPr lang="en-GB" sz="2400" dirty="0">
                <a:solidFill>
                  <a:srgbClr val="2B679F"/>
                </a:solidFill>
                <a:latin typeface="Avenir Next LT Pro" panose="020B0504020202020204" pitchFamily="34" charset="-18"/>
              </a:rPr>
              <a:t> z, </a:t>
            </a:r>
            <a:r>
              <a:rPr lang="en-GB" sz="2400" dirty="0" err="1">
                <a:solidFill>
                  <a:srgbClr val="2B679F"/>
                </a:solidFill>
                <a:latin typeface="Avenir Next LT Pro" panose="020B0504020202020204" pitchFamily="34" charset="-18"/>
              </a:rPr>
              <a:t>vprašanji</a:t>
            </a:r>
            <a:r>
              <a:rPr lang="en-GB" sz="2400" dirty="0">
                <a:solidFill>
                  <a:srgbClr val="2B679F"/>
                </a:solidFill>
                <a:latin typeface="Avenir Next LT Pro" panose="020B0504020202020204" pitchFamily="34" charset="-18"/>
              </a:rPr>
              <a:t> </a:t>
            </a:r>
            <a:r>
              <a:rPr lang="en-GB" sz="2400" dirty="0" err="1">
                <a:solidFill>
                  <a:srgbClr val="2B679F"/>
                </a:solidFill>
                <a:latin typeface="Avenir Next LT Pro" panose="020B0504020202020204" pitchFamily="34" charset="-18"/>
              </a:rPr>
              <a:t>mobilnosti</a:t>
            </a:r>
            <a:r>
              <a:rPr lang="en-GB" sz="2400" dirty="0">
                <a:solidFill>
                  <a:srgbClr val="2B679F"/>
                </a:solidFill>
                <a:latin typeface="Avenir Next LT Pro" panose="020B0504020202020204" pitchFamily="34" charset="-18"/>
              </a:rPr>
              <a:t> in </a:t>
            </a:r>
            <a:r>
              <a:rPr lang="en-GB" sz="2400" dirty="0" err="1">
                <a:solidFill>
                  <a:srgbClr val="2B679F"/>
                </a:solidFill>
                <a:latin typeface="Avenir Next LT Pro" panose="020B0504020202020204" pitchFamily="34" charset="-18"/>
              </a:rPr>
              <a:t>omogoča</a:t>
            </a:r>
            <a:r>
              <a:rPr lang="en-GB" sz="2400" dirty="0">
                <a:solidFill>
                  <a:srgbClr val="2B679F"/>
                </a:solidFill>
                <a:latin typeface="Avenir Next LT Pro" panose="020B0504020202020204" pitchFamily="34" charset="-18"/>
              </a:rPr>
              <a:t> </a:t>
            </a:r>
            <a:r>
              <a:rPr lang="en-GB" sz="2400" dirty="0" err="1">
                <a:solidFill>
                  <a:srgbClr val="2B679F"/>
                </a:solidFill>
                <a:latin typeface="Avenir Next LT Pro" panose="020B0504020202020204" pitchFamily="34" charset="-18"/>
              </a:rPr>
              <a:t>medsebojno</a:t>
            </a:r>
            <a:r>
              <a:rPr lang="en-GB" sz="2400" dirty="0">
                <a:solidFill>
                  <a:srgbClr val="2B679F"/>
                </a:solidFill>
                <a:latin typeface="Avenir Next LT Pro" panose="020B0504020202020204" pitchFamily="34" charset="-18"/>
              </a:rPr>
              <a:t> </a:t>
            </a:r>
            <a:endParaRPr lang="sl-SI" sz="2400" dirty="0">
              <a:solidFill>
                <a:srgbClr val="2B679F"/>
              </a:solidFill>
              <a:latin typeface="Avenir Next LT Pro" panose="020B0504020202020204" pitchFamily="34" charset="-18"/>
            </a:endParaRPr>
          </a:p>
          <a:p>
            <a:pPr algn="l"/>
            <a:r>
              <a:rPr lang="en-GB" sz="2400" dirty="0" err="1">
                <a:solidFill>
                  <a:srgbClr val="2B679F"/>
                </a:solidFill>
                <a:latin typeface="Avenir Next LT Pro" panose="020B0504020202020204" pitchFamily="34" charset="-18"/>
              </a:rPr>
              <a:t>povezovanje</a:t>
            </a:r>
            <a:r>
              <a:rPr lang="en-GB" sz="2400" dirty="0">
                <a:solidFill>
                  <a:srgbClr val="2B679F"/>
                </a:solidFill>
                <a:latin typeface="Avenir Next LT Pro" panose="020B0504020202020204" pitchFamily="34" charset="-18"/>
              </a:rPr>
              <a:t> </a:t>
            </a:r>
            <a:r>
              <a:rPr lang="en-GB" sz="2400" dirty="0" err="1">
                <a:solidFill>
                  <a:srgbClr val="2B679F"/>
                </a:solidFill>
                <a:latin typeface="Avenir Next LT Pro" panose="020B0504020202020204" pitchFamily="34" charset="-18"/>
              </a:rPr>
              <a:t>ustreznih</a:t>
            </a:r>
            <a:r>
              <a:rPr lang="en-GB" sz="2400" dirty="0">
                <a:solidFill>
                  <a:srgbClr val="2B679F"/>
                </a:solidFill>
                <a:latin typeface="Avenir Next LT Pro" panose="020B0504020202020204" pitchFamily="34" charset="-18"/>
              </a:rPr>
              <a:t> </a:t>
            </a:r>
            <a:r>
              <a:rPr lang="en-GB" sz="2400" dirty="0" err="1">
                <a:solidFill>
                  <a:srgbClr val="2B679F"/>
                </a:solidFill>
                <a:latin typeface="Avenir Next LT Pro" panose="020B0504020202020204" pitchFamily="34" charset="-18"/>
              </a:rPr>
              <a:t>talentov</a:t>
            </a:r>
            <a:r>
              <a:rPr lang="en-GB" sz="2400" dirty="0">
                <a:solidFill>
                  <a:srgbClr val="2B679F"/>
                </a:solidFill>
                <a:latin typeface="Avenir Next LT Pro" panose="020B0504020202020204" pitchFamily="34" charset="-18"/>
              </a:rPr>
              <a:t> in </a:t>
            </a:r>
            <a:endParaRPr lang="sl-SI" sz="2400" dirty="0">
              <a:solidFill>
                <a:srgbClr val="2B679F"/>
              </a:solidFill>
              <a:latin typeface="Avenir Next LT Pro" panose="020B0504020202020204" pitchFamily="34" charset="-18"/>
            </a:endParaRPr>
          </a:p>
          <a:p>
            <a:pPr algn="l"/>
            <a:r>
              <a:rPr lang="en-GB" sz="2400" dirty="0" err="1">
                <a:solidFill>
                  <a:srgbClr val="2B679F"/>
                </a:solidFill>
                <a:latin typeface="Avenir Next LT Pro" panose="020B0504020202020204" pitchFamily="34" charset="-18"/>
              </a:rPr>
              <a:t>organizacij</a:t>
            </a:r>
            <a:r>
              <a:rPr lang="en-GB" sz="2400" dirty="0">
                <a:solidFill>
                  <a:srgbClr val="2B679F"/>
                </a:solidFill>
                <a:latin typeface="Avenir Next LT Pro" panose="020B0504020202020204" pitchFamily="34" charset="-18"/>
              </a:rPr>
              <a:t> ter </a:t>
            </a:r>
            <a:r>
              <a:rPr lang="en-GB" sz="2400" dirty="0" err="1">
                <a:solidFill>
                  <a:srgbClr val="2B679F"/>
                </a:solidFill>
                <a:latin typeface="Avenir Next LT Pro" panose="020B0504020202020204" pitchFamily="34" charset="-18"/>
              </a:rPr>
              <a:t>informira</a:t>
            </a:r>
            <a:r>
              <a:rPr lang="en-GB" sz="2400" dirty="0">
                <a:solidFill>
                  <a:srgbClr val="2B679F"/>
                </a:solidFill>
                <a:latin typeface="Avenir Next LT Pro" panose="020B0504020202020204" pitchFamily="34" charset="-18"/>
              </a:rPr>
              <a:t> o </a:t>
            </a:r>
            <a:r>
              <a:rPr lang="en-GB" sz="2400" dirty="0" err="1">
                <a:solidFill>
                  <a:srgbClr val="2B679F"/>
                </a:solidFill>
                <a:latin typeface="Avenir Next LT Pro" panose="020B0504020202020204" pitchFamily="34" charset="-18"/>
              </a:rPr>
              <a:t>možnostih</a:t>
            </a:r>
            <a:r>
              <a:rPr lang="en-GB" sz="2400" dirty="0">
                <a:solidFill>
                  <a:srgbClr val="2B679F"/>
                </a:solidFill>
                <a:latin typeface="Avenir Next LT Pro" panose="020B0504020202020204" pitchFamily="34" charset="-18"/>
              </a:rPr>
              <a:t> </a:t>
            </a:r>
            <a:endParaRPr lang="sl-SI" sz="2400" dirty="0">
              <a:solidFill>
                <a:srgbClr val="2B679F"/>
              </a:solidFill>
              <a:latin typeface="Avenir Next LT Pro" panose="020B0504020202020204" pitchFamily="34" charset="-18"/>
            </a:endParaRPr>
          </a:p>
          <a:p>
            <a:pPr algn="l"/>
            <a:r>
              <a:rPr lang="en-GB" sz="2400" dirty="0" err="1">
                <a:solidFill>
                  <a:srgbClr val="2B679F"/>
                </a:solidFill>
                <a:latin typeface="Avenir Next LT Pro" panose="020B0504020202020204" pitchFamily="34" charset="-18"/>
              </a:rPr>
              <a:t>razpisov</a:t>
            </a:r>
            <a:r>
              <a:rPr lang="en-GB" sz="2400" dirty="0">
                <a:solidFill>
                  <a:srgbClr val="2B679F"/>
                </a:solidFill>
                <a:latin typeface="Avenir Next LT Pro" panose="020B0504020202020204" pitchFamily="34" charset="-18"/>
              </a:rPr>
              <a:t> in </a:t>
            </a:r>
            <a:r>
              <a:rPr lang="en-GB" sz="2400" dirty="0" err="1">
                <a:solidFill>
                  <a:srgbClr val="2B679F"/>
                </a:solidFill>
                <a:latin typeface="Avenir Next LT Pro" panose="020B0504020202020204" pitchFamily="34" charset="-18"/>
              </a:rPr>
              <a:t>virov</a:t>
            </a:r>
            <a:r>
              <a:rPr lang="en-GB" sz="2400" dirty="0">
                <a:solidFill>
                  <a:srgbClr val="2B679F"/>
                </a:solidFill>
                <a:latin typeface="Avenir Next LT Pro" panose="020B0504020202020204" pitchFamily="34" charset="-18"/>
              </a:rPr>
              <a:t> </a:t>
            </a:r>
            <a:r>
              <a:rPr lang="en-GB" sz="2400" dirty="0" err="1">
                <a:solidFill>
                  <a:srgbClr val="2B679F"/>
                </a:solidFill>
                <a:latin typeface="Avenir Next LT Pro" panose="020B0504020202020204" pitchFamily="34" charset="-18"/>
              </a:rPr>
              <a:t>financiranja</a:t>
            </a:r>
            <a:r>
              <a:rPr lang="en-GB" sz="2400" dirty="0">
                <a:solidFill>
                  <a:srgbClr val="2B679F"/>
                </a:solidFill>
                <a:latin typeface="Avenir Next LT Pro" panose="020B0504020202020204" pitchFamily="34" charset="-18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31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25"/>
    </mc:Choice>
    <mc:Fallback xmlns="">
      <p:transition spd="slow" advTm="1982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07BBA-CD0B-7B14-5C24-38101AA34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33" y="692696"/>
            <a:ext cx="5688632" cy="1143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400" dirty="0">
                <a:solidFill>
                  <a:srgbClr val="00B0F0"/>
                </a:solidFill>
              </a:rPr>
              <a:t>https://ecas.ec.europa.eu/cas</a:t>
            </a:r>
            <a:endParaRPr lang="sl-SI" sz="2400" dirty="0">
              <a:solidFill>
                <a:srgbClr val="00B0F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97C3D9-3629-1A89-190E-62BA2B733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481845" y="2132856"/>
            <a:ext cx="4298669" cy="418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558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0"/>
    </mc:Choice>
    <mc:Fallback xmlns="">
      <p:transition spd="slow" advTm="813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D69255-A521-56B4-047C-7194E16F4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307305" y="1981200"/>
            <a:ext cx="460241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20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1"/>
    </mc:Choice>
    <mc:Fallback xmlns="">
      <p:transition spd="slow" advTm="156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CCF3B4-B4DE-75E2-1DE7-F25F1117C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691680" y="1914552"/>
            <a:ext cx="184910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ACFE88-86AA-D031-0571-566EDFC70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1914195"/>
            <a:ext cx="1853345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9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89"/>
    </mc:Choice>
    <mc:Fallback xmlns="">
      <p:transition spd="slow" advTm="1438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A0D4E-8EA7-FD49-85AE-0CA477DBB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DF6E56-B54A-D02B-22B0-79D1162AB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683962" y="1981200"/>
            <a:ext cx="184910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833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2"/>
    </mc:Choice>
    <mc:Fallback xmlns="">
      <p:transition spd="slow" advTm="1035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A6E0E-AB30-1D8E-9C5E-3390CEDB8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C112B-FAE4-6607-D856-A924CA05E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2B679F"/>
                </a:solidFill>
                <a:latin typeface="Avenir Next LT Pro" panose="020B0504020202020204" pitchFamily="34" charset="-18"/>
              </a:rPr>
              <a:t>VIDEO DEMONSTRACIJA DVO-FAKTORSKE  IDENTIFIKACIJE</a:t>
            </a:r>
          </a:p>
          <a:p>
            <a:pPr marL="0" indent="0">
              <a:buNone/>
            </a:pPr>
            <a:endParaRPr lang="sl-SI" dirty="0">
              <a:solidFill>
                <a:srgbClr val="2B679F"/>
              </a:solidFill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r>
              <a:rPr lang="sl-SI" u="sng" dirty="0">
                <a:solidFill>
                  <a:srgbClr val="2B679F"/>
                </a:solidFill>
                <a:latin typeface="Avenir Next LT Pro" panose="020B0504020202020204" pitchFamily="34" charset="-1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https://audiovisual.ec.europa.eu/en/video/I-231619?language=EN</a:t>
            </a:r>
            <a:r>
              <a:rPr lang="sl-SI" dirty="0">
                <a:solidFill>
                  <a:srgbClr val="2B679F"/>
                </a:solidFill>
                <a:latin typeface="Avenir Next LT Pro" panose="020B0504020202020204" pitchFamily="34" charset="-18"/>
              </a:rPr>
              <a:t>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9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28"/>
    </mc:Choice>
    <mc:Fallback xmlns="">
      <p:transition spd="slow" advTm="1212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54F8B-D1F2-090A-8872-DDD683172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EAD207"/>
                </a:solidFill>
                <a:latin typeface="Avenir Next LT Pro Demi" panose="020B0704020202020204" pitchFamily="34" charset="-18"/>
              </a:rPr>
              <a:t>VSTOP V SISTEM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EF61D-7641-5243-CD9F-D29E2A49F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1F2240-45FF-136A-E77A-E2BEA37569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97192"/>
            <a:ext cx="7100323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0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65"/>
    </mc:Choice>
    <mc:Fallback xmlns="">
      <p:transition spd="slow" advTm="1336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1B5D-3024-1F62-59CA-453713E74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EAD207"/>
                </a:solidFill>
              </a:rPr>
              <a:t>KARIERNI RAZVOJ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60AEF9-F0D1-D5CE-73F4-87EE54734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792" y="1981200"/>
            <a:ext cx="765544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2757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21"/>
    </mc:Choice>
    <mc:Fallback xmlns="">
      <p:transition spd="slow" advTm="1552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091D3-BE9B-2422-F78E-B1099921A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EAD207"/>
                </a:solidFill>
              </a:rPr>
              <a:t>EURAXESS – EUROPASS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7AE35-7921-C1B7-1FAC-33A97656E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err="1">
                <a:solidFill>
                  <a:srgbClr val="2B679F"/>
                </a:solidFill>
                <a:latin typeface="Avenir Next LT Pro" panose="020B0504020202020204" pitchFamily="34" charset="-18"/>
              </a:rPr>
              <a:t>Europass</a:t>
            </a:r>
            <a:r>
              <a:rPr lang="sl-SI" dirty="0">
                <a:solidFill>
                  <a:srgbClr val="2B679F"/>
                </a:solidFill>
                <a:latin typeface="Avenir Next LT Pro" panose="020B0504020202020204" pitchFamily="34" charset="-18"/>
              </a:rPr>
              <a:t> profil in povezava z </a:t>
            </a:r>
            <a:r>
              <a:rPr lang="sl-SI" dirty="0" err="1">
                <a:solidFill>
                  <a:srgbClr val="2B679F"/>
                </a:solidFill>
                <a:latin typeface="Avenir Next LT Pro" panose="020B0504020202020204" pitchFamily="34" charset="-18"/>
              </a:rPr>
              <a:t>Euraxessom</a:t>
            </a:r>
            <a:endParaRPr lang="sl-SI" dirty="0">
              <a:solidFill>
                <a:srgbClr val="2B679F"/>
              </a:solidFill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endParaRPr lang="sl-SI" dirty="0">
              <a:solidFill>
                <a:srgbClr val="2B679F"/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9E6AAA-87A0-4C4E-AE97-1543F5245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212976"/>
            <a:ext cx="6093493" cy="358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9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47"/>
    </mc:Choice>
    <mc:Fallback xmlns="">
      <p:transition spd="slow" advTm="2854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DD50D-88A9-4780-6E72-749D91488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BA00BE-F09B-C493-E64B-7D3F6AC87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629" y="1964048"/>
            <a:ext cx="5922749" cy="3331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D1CB19-79FF-DF31-2E62-98C0A9686573}"/>
              </a:ext>
            </a:extLst>
          </p:cNvPr>
          <p:cNvSpPr txBox="1"/>
          <p:nvPr/>
        </p:nvSpPr>
        <p:spPr>
          <a:xfrm>
            <a:off x="2555777" y="5589240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2B679F"/>
                </a:solidFill>
                <a:latin typeface="Avenir Next LT Pro" panose="020B0504020202020204" pitchFamily="34" charset="-18"/>
              </a:rPr>
              <a:t>Tehnična pomoč za EU Login: tehnicna.pomoc@cmepius.si </a:t>
            </a:r>
            <a:endParaRPr lang="sl-SI" sz="1400" dirty="0">
              <a:solidFill>
                <a:srgbClr val="2B679F"/>
              </a:solidFill>
              <a:latin typeface="Avenir Next LT Pro" panose="020B05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3159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21"/>
    </mc:Choice>
    <mc:Fallback xmlns="">
      <p:transition spd="slow" advTm="1762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219B3-1AA1-1ABA-57FF-C347B45B6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2B679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https://www.euraxess.si/</a:t>
            </a:r>
            <a:endParaRPr lang="sl-SI" dirty="0">
              <a:solidFill>
                <a:srgbClr val="2B679F"/>
              </a:solidFill>
            </a:endParaRP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714576-5BF9-5531-3C08-49E95A149F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08920"/>
            <a:ext cx="6768752" cy="36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9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02"/>
    </mc:Choice>
    <mc:Fallback xmlns="">
      <p:transition spd="slow" advTm="1380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E1FF0-1EEA-5C41-BACC-2F159730B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>
              <a:solidFill>
                <a:srgbClr val="00B0F0"/>
              </a:solidFill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r>
              <a:rPr lang="sl-SI" b="1" dirty="0">
                <a:solidFill>
                  <a:srgbClr val="2B679F"/>
                </a:solidFill>
                <a:latin typeface="Avenir Next LT Pro" panose="020B0504020202020204" pitchFamily="34" charset="-18"/>
              </a:rPr>
              <a:t>EURAXESS za posameznike</a:t>
            </a:r>
          </a:p>
          <a:p>
            <a:pPr marL="0" indent="0">
              <a:buNone/>
            </a:pPr>
            <a:endParaRPr lang="sl-SI" b="1" dirty="0">
              <a:solidFill>
                <a:srgbClr val="00B0F0"/>
              </a:solidFill>
              <a:latin typeface="Avenir Next LT Pro" panose="020B0504020202020204" pitchFamily="34" charset="-18"/>
            </a:endParaRPr>
          </a:p>
          <a:p>
            <a:pPr marL="0" indent="0">
              <a:buNone/>
            </a:pPr>
            <a:r>
              <a:rPr lang="sl-SI" b="1" dirty="0">
                <a:solidFill>
                  <a:srgbClr val="2B679F"/>
                </a:solidFill>
                <a:latin typeface="Avenir Next LT Pro" panose="020B0504020202020204" pitchFamily="34" charset="-18"/>
              </a:rPr>
              <a:t>EURAXESS za organizacije</a:t>
            </a:r>
          </a:p>
        </p:txBody>
      </p:sp>
    </p:spTree>
    <p:extLst>
      <p:ext uri="{BB962C8B-B14F-4D97-AF65-F5344CB8AC3E}">
        <p14:creationId xmlns:p14="http://schemas.microsoft.com/office/powerpoint/2010/main" val="117607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95"/>
    </mc:Choice>
    <mc:Fallback xmlns="">
      <p:transition spd="slow" advTm="4479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4C2DC-89F9-F516-397B-DD58669F6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>
                <a:solidFill>
                  <a:srgbClr val="2B679F"/>
                </a:solidFill>
                <a:latin typeface="Avenir Next LT Pro" panose="020B0504020202020204" pitchFamily="34" charset="-18"/>
              </a:rPr>
              <a:t>Kje poiskati informacije o razpisanih mestih:</a:t>
            </a:r>
          </a:p>
          <a:p>
            <a:endParaRPr lang="sl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D2ECA7-455D-596A-E1F0-099B653CF0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40968"/>
            <a:ext cx="5241842" cy="281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5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1"/>
    </mc:Choice>
    <mc:Fallback xmlns="">
      <p:transition spd="slow" advTm="915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B8F38-4207-2B28-3FFA-F7BF4718D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2060848"/>
            <a:ext cx="5688632" cy="1512168"/>
          </a:xfrm>
        </p:spPr>
        <p:txBody>
          <a:bodyPr/>
          <a:lstStyle/>
          <a:p>
            <a:r>
              <a:rPr lang="sl-SI" dirty="0">
                <a:solidFill>
                  <a:srgbClr val="EAD207"/>
                </a:solidFill>
                <a:latin typeface="Avenir Next LT Pro Demi" panose="020B0704020202020204" pitchFamily="34" charset="-18"/>
              </a:rPr>
              <a:t>KAKO USTVARITI EURAXESS RAČUN</a:t>
            </a:r>
            <a:br>
              <a:rPr lang="sl-SI" dirty="0">
                <a:solidFill>
                  <a:srgbClr val="00B0F0"/>
                </a:solidFill>
              </a:rPr>
            </a:b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F6737-919C-C974-C30F-DEE57AFB5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3212976"/>
            <a:ext cx="8280920" cy="2883024"/>
          </a:xfrm>
        </p:spPr>
        <p:txBody>
          <a:bodyPr/>
          <a:lstStyle/>
          <a:p>
            <a:pPr marL="0" indent="0">
              <a:buNone/>
            </a:pPr>
            <a:endParaRPr lang="sl-SI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sl-SI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rgbClr val="00B0F0"/>
                </a:solidFill>
                <a:hlinkClick r:id="rId3"/>
              </a:rPr>
              <a:t>https://ecas.ec.europa.eu/cas/login</a:t>
            </a:r>
            <a:endParaRPr lang="sl-SI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sl-SI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7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9"/>
    </mc:Choice>
    <mc:Fallback xmlns="">
      <p:transition spd="slow" advTm="1161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706267-15AF-78C5-5E9C-43320B0BE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703006" y="2204864"/>
            <a:ext cx="374131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38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50"/>
    </mc:Choice>
    <mc:Fallback xmlns="">
      <p:transition spd="slow" advTm="2945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8AABDC2-A7C2-E1FD-E8ED-C1D7388C6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367087" y="2060848"/>
            <a:ext cx="24098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2443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2"/>
    </mc:Choice>
    <mc:Fallback xmlns="">
      <p:transition spd="slow" advTm="628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CC772-08D0-6A18-4354-DEAD64861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2B679F"/>
                </a:solidFill>
                <a:latin typeface="Avenir Next LT Pro" panose="020B0504020202020204" pitchFamily="34" charset="-18"/>
              </a:rPr>
              <a:t>Močno priporočamo DVO-FAKTORSKO IDENTIFIKACIJO. Najbolj razširjena je metoda z uporabo mobilne naprave in aplikacije „EU </a:t>
            </a:r>
            <a:r>
              <a:rPr lang="sl-SI" dirty="0" err="1">
                <a:solidFill>
                  <a:srgbClr val="2B679F"/>
                </a:solidFill>
                <a:latin typeface="Avenir Next LT Pro" panose="020B0504020202020204" pitchFamily="34" charset="-18"/>
              </a:rPr>
              <a:t>Login</a:t>
            </a:r>
            <a:r>
              <a:rPr lang="sl-SI" dirty="0">
                <a:solidFill>
                  <a:srgbClr val="2B679F"/>
                </a:solidFill>
                <a:latin typeface="Avenir Next LT Pro" panose="020B0504020202020204" pitchFamily="34" charset="-18"/>
              </a:rPr>
              <a:t> </a:t>
            </a:r>
            <a:r>
              <a:rPr lang="sl-SI" dirty="0" err="1">
                <a:solidFill>
                  <a:srgbClr val="2B679F"/>
                </a:solidFill>
                <a:latin typeface="Avenir Next LT Pro" panose="020B0504020202020204" pitchFamily="34" charset="-18"/>
              </a:rPr>
              <a:t>Mobile</a:t>
            </a:r>
            <a:r>
              <a:rPr lang="sl-SI" dirty="0">
                <a:solidFill>
                  <a:srgbClr val="2B679F"/>
                </a:solidFill>
                <a:latin typeface="Avenir Next LT Pro" panose="020B0504020202020204" pitchFamily="34" charset="-18"/>
              </a:rPr>
              <a:t> </a:t>
            </a:r>
            <a:r>
              <a:rPr lang="sl-SI" dirty="0" err="1">
                <a:solidFill>
                  <a:srgbClr val="2B679F"/>
                </a:solidFill>
                <a:latin typeface="Avenir Next LT Pro" panose="020B0504020202020204" pitchFamily="34" charset="-18"/>
              </a:rPr>
              <a:t>App</a:t>
            </a:r>
            <a:r>
              <a:rPr lang="sl-SI" dirty="0">
                <a:solidFill>
                  <a:srgbClr val="2B679F"/>
                </a:solidFill>
                <a:latin typeface="Avenir Next LT Pro" panose="020B0504020202020204" pitchFamily="34" charset="-18"/>
              </a:rPr>
              <a:t>“</a:t>
            </a:r>
          </a:p>
          <a:p>
            <a:pPr marL="0" indent="0">
              <a:buNone/>
            </a:pPr>
            <a:endParaRPr lang="sl-SI" dirty="0">
              <a:solidFill>
                <a:srgbClr val="00B0F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F3BC71-0C48-C9B3-FB0B-5685F0023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68" y="4437112"/>
            <a:ext cx="31908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18"/>
    </mc:Choice>
    <mc:Fallback xmlns="">
      <p:transition spd="slow" advTm="1671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2D34F2-7A8A-FAAC-4528-2EDD6FED3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779912" y="2348880"/>
            <a:ext cx="1464102" cy="32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0450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90"/>
    </mc:Choice>
    <mc:Fallback xmlns="">
      <p:transition spd="slow" advTm="13790"/>
    </mc:Fallback>
  </mc:AlternateContent>
</p:sld>
</file>

<file path=ppt/theme/theme1.xml><?xml version="1.0" encoding="utf-8"?>
<a:theme xmlns:a="http://schemas.openxmlformats.org/drawingml/2006/main" name="cmepius-ppt-theme">
  <a:themeElements>
    <a:clrScheme name="1_model soc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CC"/>
      </a:hlink>
      <a:folHlink>
        <a:srgbClr val="3333FF"/>
      </a:folHlink>
    </a:clrScheme>
    <a:fontScheme name="1_model soc">
      <a:majorFont>
        <a:latin typeface="Futura Md BT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rgbClr val="009900"/>
          </a:buClr>
          <a:buSzPct val="75000"/>
          <a:buFont typeface="Wingdings" pitchFamily="2" charset="2"/>
          <a:buChar char="Ø"/>
          <a:tabLst/>
          <a:defRPr kumimoji="0" lang="sl-SI" sz="1600" b="0" i="1" u="none" strike="noStrike" cap="none" normalizeH="0" baseline="0" smtClean="0">
            <a:ln>
              <a:noFill/>
            </a:ln>
            <a:solidFill>
              <a:srgbClr val="009900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rgbClr val="009900"/>
          </a:buClr>
          <a:buSzPct val="75000"/>
          <a:buFont typeface="Wingdings" pitchFamily="2" charset="2"/>
          <a:buChar char="Ø"/>
          <a:tabLst/>
          <a:defRPr kumimoji="0" lang="sl-SI" sz="1600" b="0" i="1" u="none" strike="noStrike" cap="none" normalizeH="0" baseline="0" smtClean="0">
            <a:ln>
              <a:noFill/>
            </a:ln>
            <a:solidFill>
              <a:srgbClr val="009900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1_model so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 so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 so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 so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 so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 so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 so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 soc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608</Words>
  <Application>Microsoft Office PowerPoint</Application>
  <PresentationFormat>On-screen Show (4:3)</PresentationFormat>
  <Paragraphs>72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Aptos</vt:lpstr>
      <vt:lpstr>Arial</vt:lpstr>
      <vt:lpstr>Avenir Next LT Pro</vt:lpstr>
      <vt:lpstr>Avenir Next LT Pro Demi</vt:lpstr>
      <vt:lpstr>Futura Md BT</vt:lpstr>
      <vt:lpstr>Times New Roman</vt:lpstr>
      <vt:lpstr>Trebuchet MS</vt:lpstr>
      <vt:lpstr>cmepius-ppt-theme</vt:lpstr>
      <vt:lpstr>EURAXESS PLATFORMA</vt:lpstr>
      <vt:lpstr>PowerPoint Presentation</vt:lpstr>
      <vt:lpstr>PowerPoint Presentation</vt:lpstr>
      <vt:lpstr>PowerPoint Presentation</vt:lpstr>
      <vt:lpstr>KAKO USTVARITI EURAXESS RAČUN </vt:lpstr>
      <vt:lpstr>PowerPoint Presentation</vt:lpstr>
      <vt:lpstr>PowerPoint Presentation</vt:lpstr>
      <vt:lpstr>PowerPoint Presentation</vt:lpstr>
      <vt:lpstr>PowerPoint Presentation</vt:lpstr>
      <vt:lpstr> https://ecas.ec.europa.eu/cas</vt:lpstr>
      <vt:lpstr>PowerPoint Presentation</vt:lpstr>
      <vt:lpstr>PowerPoint Presentation</vt:lpstr>
      <vt:lpstr>PowerPoint Presentation</vt:lpstr>
      <vt:lpstr>PowerPoint Presentation</vt:lpstr>
      <vt:lpstr>VSTOP V SISTEM</vt:lpstr>
      <vt:lpstr>KARIERNI RAZVOJ</vt:lpstr>
      <vt:lpstr>EURAXESS – EUROPASS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Marinšek</dc:creator>
  <cp:lastModifiedBy>Tanja Šuštaršič</cp:lastModifiedBy>
  <cp:revision>6</cp:revision>
  <dcterms:created xsi:type="dcterms:W3CDTF">2013-11-08T12:34:47Z</dcterms:created>
  <dcterms:modified xsi:type="dcterms:W3CDTF">2026-04-08T08:43:40Z</dcterms:modified>
</cp:coreProperties>
</file>